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8"/>
  </p:notesMasterIdLst>
  <p:sldIdLst>
    <p:sldId id="268" r:id="rId3"/>
    <p:sldId id="275" r:id="rId4"/>
    <p:sldId id="287" r:id="rId5"/>
    <p:sldId id="289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562350" y="4492625"/>
            <a:ext cx="2019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 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04800" y="24384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5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9D097E7-8C56-4C8B-9C3A-195044A4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8991600" cy="38813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1C4969-E85D-44B6-989A-75E143888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9800" y="4572000"/>
            <a:ext cx="3021004" cy="94488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ai?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/>
              <a:t>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F89ACA34-8960-4F34-8A47-4AC9B8D9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" y="3500374"/>
            <a:ext cx="5931408" cy="33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556994-92C0-4D82-93E3-147E4207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3" y="-3"/>
            <a:ext cx="2698900" cy="4855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77B74F-AB2A-4DCE-ACDB-61F97FD5E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319" y="-6522"/>
            <a:ext cx="2551687" cy="4883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F1F568-A12D-46C5-AF8E-C6C82C931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006" y="-1"/>
            <a:ext cx="3923809" cy="4855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58CF95-07B4-4301-8C5D-4F8A93B5DB08}"/>
              </a:ext>
            </a:extLst>
          </p:cNvPr>
          <p:cNvSpPr txBox="1"/>
          <p:nvPr/>
        </p:nvSpPr>
        <p:spPr>
          <a:xfrm>
            <a:off x="920360" y="5007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69793-E170-4800-9A85-A4BAA29082A5}"/>
              </a:ext>
            </a:extLst>
          </p:cNvPr>
          <p:cNvSpPr txBox="1"/>
          <p:nvPr/>
        </p:nvSpPr>
        <p:spPr>
          <a:xfrm>
            <a:off x="920360" y="5769114"/>
            <a:ext cx="639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</TotalTime>
  <Words>66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67</cp:revision>
  <dcterms:created xsi:type="dcterms:W3CDTF">2020-08-08T13:30:12Z</dcterms:created>
  <dcterms:modified xsi:type="dcterms:W3CDTF">2020-10-26T05:17:40Z</dcterms:modified>
</cp:coreProperties>
</file>